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2" r:id="rId1"/>
    <p:sldMasterId id="2147483694" r:id="rId2"/>
  </p:sldMasterIdLst>
  <p:notesMasterIdLst>
    <p:notesMasterId r:id="rId14"/>
  </p:notesMasterIdLst>
  <p:sldIdLst>
    <p:sldId id="256" r:id="rId3"/>
    <p:sldId id="258" r:id="rId4"/>
    <p:sldId id="259" r:id="rId5"/>
    <p:sldId id="260" r:id="rId6"/>
    <p:sldId id="261" r:id="rId7"/>
    <p:sldId id="298" r:id="rId8"/>
    <p:sldId id="262" r:id="rId9"/>
    <p:sldId id="299" r:id="rId10"/>
    <p:sldId id="263" r:id="rId11"/>
    <p:sldId id="265" r:id="rId12"/>
    <p:sldId id="300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D77CDB-C461-40E4-9E44-7E19DCAF0067}">
  <a:tblStyle styleId="{BBD77CDB-C461-40E4-9E44-7E19DCAF00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5" autoAdjust="0"/>
    <p:restoredTop sz="84983" autoAdjust="0"/>
  </p:normalViewPr>
  <p:slideViewPr>
    <p:cSldViewPr snapToGrid="0">
      <p:cViewPr varScale="1">
        <p:scale>
          <a:sx n="126" d="100"/>
          <a:sy n="126" d="100"/>
        </p:scale>
        <p:origin x="150" y="270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352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433125" y="1534950"/>
            <a:ext cx="75843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Организация выдачи и списания подарочных сертификатов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1142400" y="4138025"/>
            <a:ext cx="2407800" cy="447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 smtClean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lt1"/>
                </a:solidFill>
              </a:rPr>
              <a:t>Спасибо за </a:t>
            </a:r>
            <a:r>
              <a:rPr lang="ru" sz="5000" dirty="0" smtClean="0">
                <a:solidFill>
                  <a:schemeClr val="lt1"/>
                </a:solidFill>
              </a:rPr>
              <a:t>обучение!</a:t>
            </a:r>
            <a:endParaRPr sz="5000" dirty="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923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 </a:t>
            </a:r>
            <a:r>
              <a:rPr lang="ru" sz="3000" dirty="0" smtClean="0"/>
              <a:t>Организация выдачи и списания подарочных сертификатов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50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Жук Руслан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3919100" y="2760025"/>
            <a:ext cx="4361300" cy="199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20000"/>
              </a:lnSpc>
            </a:pPr>
            <a:r>
              <a:rPr lang="ru-RU" dirty="0"/>
              <a:t>Ведущий инженер-программист с более чем 5-летним опытом разработки на 1С. На текущий момент дорабатываю пакет "1С: Документооборот 2.1" и </a:t>
            </a:r>
            <a:r>
              <a:rPr lang="ru-RU" dirty="0" smtClean="0"/>
              <a:t>интеграции </a:t>
            </a:r>
            <a:r>
              <a:rPr lang="ru-RU" dirty="0"/>
              <a:t>между "1С: Документооборот", ERP, "1С: Управление производственным предприятием", "1С: </a:t>
            </a:r>
            <a:r>
              <a:rPr lang="ru-RU" dirty="0" smtClean="0"/>
              <a:t>Моя бухгалтерия </a:t>
            </a:r>
            <a:r>
              <a:rPr lang="ru-RU" dirty="0"/>
              <a:t>8" и "1С: КОРП".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266950"/>
            <a:ext cx="1835150" cy="18351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210" name="Google Shape;210;p51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2635303717"/>
              </p:ext>
            </p:extLst>
          </p:nvPr>
        </p:nvGraphicFramePr>
        <p:xfrm>
          <a:off x="952500" y="2382125"/>
          <a:ext cx="7239000" cy="2421486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Продумать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архитектуру системы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(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бизнес процесс в нотации моделирования, проектирования объектов метаданных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проект</a:t>
                      </a:r>
                      <a:r>
                        <a:rPr lang="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посредством 1С, </a:t>
                      </a:r>
                      <a:r>
                        <a:rPr lang="en-US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Проанализировать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полученные результаты;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Получить обратную</a:t>
                      </a:r>
                      <a:r>
                        <a:rPr lang="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связь от заказчика</a:t>
                      </a:r>
                      <a:r>
                        <a:rPr lang="ru-RU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" name="Google Shape;225;p52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 автоматизировать процесс организации и выдачи подарочных сертификатов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26" name="Google Shape;226;p52"/>
          <p:cNvGrpSpPr/>
          <p:nvPr/>
        </p:nvGrpSpPr>
        <p:grpSpPr>
          <a:xfrm>
            <a:off x="5926432" y="387201"/>
            <a:ext cx="3406316" cy="1342979"/>
            <a:chOff x="5857475" y="533400"/>
            <a:chExt cx="2993774" cy="1241200"/>
          </a:xfrm>
        </p:grpSpPr>
        <p:pic>
          <p:nvPicPr>
            <p:cNvPr id="227" name="Google Shape;227;p5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57475" y="533400"/>
              <a:ext cx="2993774" cy="1241200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8" name="Google Shape;228;p52"/>
            <p:cNvSpPr txBox="1"/>
            <p:nvPr/>
          </p:nvSpPr>
          <p:spPr>
            <a:xfrm>
              <a:off x="6219675" y="654425"/>
              <a:ext cx="2544000" cy="9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100">
                  <a:solidFill>
                    <a:schemeClr val="dk1"/>
                  </a:solidFill>
                </a:rPr>
                <a:t>Какую цель вы поставили перед собой? Какие задачи нужно выполнить, чтобы её достичь?</a:t>
              </a:r>
              <a:endParaRPr sz="11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100">
                  <a:solidFill>
                    <a:schemeClr val="dk1"/>
                  </a:solidFill>
                </a:rPr>
                <a:t>На слайде приведен пример :)</a:t>
              </a:r>
              <a:endParaRPr sz="11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</a:t>
            </a:r>
            <a:r>
              <a:rPr lang="ru" sz="3000" dirty="0" smtClean="0"/>
              <a:t>использовались</a:t>
            </a:r>
            <a:endParaRPr sz="30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2554499141"/>
              </p:ext>
            </p:extLst>
          </p:nvPr>
        </p:nvGraphicFramePr>
        <p:xfrm>
          <a:off x="500550" y="1173873"/>
          <a:ext cx="7170420" cy="3157578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80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28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Разработана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собственная конфигурация </a:t>
                      </a:r>
                      <a:b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1С Курсовой проект 1.0.1.1 на основе БСП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Развернут сервис обмена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собщениями</a:t>
                      </a: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посредством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</a:t>
                      </a:r>
                      <a:b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</a:t>
                      </a: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астроен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сервис </a:t>
                      </a:r>
                      <a:r>
                        <a:rPr lang="en-US" sz="160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RabbitMG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для обмена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собщениями</a:t>
                      </a:r>
                      <a:endParaRPr lang="en-US" sz="1600" baseline="0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7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Замер </a:t>
                      </a:r>
                      <a:r>
                        <a:rPr lang="ru-RU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произвоидельности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посредством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18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Использование тестирования </a:t>
                      </a:r>
                      <a:r>
                        <a:rPr lang="ru-RU" sz="160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посредсвом</a:t>
                      </a:r>
                      <a:r>
                        <a:rPr lang="ru-RU" sz="1600" baseline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baseline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6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Draft (4).jpg"/>
          <p:cNvSpPr>
            <a:spLocks noChangeAspect="1" noChangeArrowheads="1"/>
          </p:cNvSpPr>
          <p:nvPr/>
        </p:nvSpPr>
        <p:spPr bwMode="auto">
          <a:xfrm>
            <a:off x="167640" y="170002"/>
            <a:ext cx="7632065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Draft (4)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93" y="747652"/>
            <a:ext cx="7632065" cy="4191673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67640" y="143987"/>
            <a:ext cx="85496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ru-RU" sz="3000" b="1" dirty="0" smtClean="0">
                <a:latin typeface="Roboto" panose="020B0604020202020204" charset="0"/>
                <a:ea typeface="Roboto" panose="020B0604020202020204" charset="0"/>
              </a:rPr>
              <a:t>Вид БП. AS IS и TO BE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17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3278970" cy="598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endParaRPr sz="3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580" y="1346387"/>
            <a:ext cx="5905500" cy="3597604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17810" y="244374"/>
            <a:ext cx="823183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b="1" dirty="0" smtClean="0">
                <a:latin typeface="Roboto" panose="020B0604020202020204" charset="0"/>
                <a:ea typeface="Roboto" panose="020B0604020202020204" charset="0"/>
              </a:rPr>
              <a:t>Организация выдачи и списания сертификатов</a:t>
            </a:r>
            <a:endParaRPr lang="ru-RU" sz="3000" b="1" dirty="0">
              <a:latin typeface="Roboto" panose="020B0604020202020204" charset="0"/>
              <a:ea typeface="Roboto" panose="020B0604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000" dirty="0" smtClean="0"/>
              <a:t>Интерфейс</a:t>
            </a:r>
            <a:r>
              <a:rPr lang="en-US" sz="3000" dirty="0" smtClean="0"/>
              <a:t>:</a:t>
            </a:r>
            <a:r>
              <a:rPr lang="ru-RU" sz="3000" dirty="0" smtClean="0"/>
              <a:t> Курсовой проект</a:t>
            </a:r>
            <a:endParaRPr lang="ru-RU" sz="3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50" y="1135966"/>
            <a:ext cx="6758296" cy="358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85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1162722368"/>
              </p:ext>
            </p:extLst>
          </p:nvPr>
        </p:nvGraphicFramePr>
        <p:xfrm>
          <a:off x="952500" y="1718400"/>
          <a:ext cx="7239000" cy="2694312"/>
        </p:xfrm>
        <a:graphic>
          <a:graphicData uri="http://schemas.openxmlformats.org/drawingml/2006/table">
            <a:tbl>
              <a:tblPr>
                <a:noFill/>
                <a:tableStyleId>{BBD77CDB-C461-40E4-9E44-7E19DCAF0067}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Основная</a:t>
                      </a:r>
                      <a:r>
                        <a:rPr lang="ru-RU" sz="1600" baseline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цель достигнута, проект выполнен согласно задуманной архитектуре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Удалось</a:t>
                      </a:r>
                      <a:r>
                        <a:rPr lang="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р</a:t>
                      </a: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еализовать проект</a:t>
                      </a:r>
                      <a:r>
                        <a:rPr lang="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6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посредством 1С, </a:t>
                      </a:r>
                      <a:r>
                        <a:rPr lang="en-US" sz="160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  <a:r>
                        <a:rPr lang="ru-RU" sz="16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Получен</a:t>
                      </a:r>
                      <a:r>
                        <a:rPr lang="ru-RU" sz="1600" baseline="0" dirty="0" smtClean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огромный опыт в построении архитектуры 1С, благодаря использованию технологий тестирования и брокеру обмена сообщениями. </a:t>
                      </a:r>
                      <a:endParaRPr sz="16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2459</TotalTime>
  <Words>280</Words>
  <Application>Microsoft Office PowerPoint</Application>
  <PresentationFormat>Экран (16:9)</PresentationFormat>
  <Paragraphs>48</Paragraphs>
  <Slides>11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Courier New</vt:lpstr>
      <vt:lpstr>Roboto</vt:lpstr>
      <vt:lpstr>Roboto Medium</vt:lpstr>
      <vt:lpstr>Светлая тема</vt:lpstr>
      <vt:lpstr>Светлая тема</vt:lpstr>
      <vt:lpstr>Презентация PowerPoint</vt:lpstr>
      <vt:lpstr>Защита проекта Тема: Организация выдачи и списания подарочных сертификатов   </vt:lpstr>
      <vt:lpstr>План защиты</vt:lpstr>
      <vt:lpstr>Презентация PowerPoint</vt:lpstr>
      <vt:lpstr>Какие технологии использовались </vt:lpstr>
      <vt:lpstr>Презентация PowerPoint</vt:lpstr>
      <vt:lpstr>  </vt:lpstr>
      <vt:lpstr>Интерфейс: Курсовой проект</vt:lpstr>
      <vt:lpstr>Выводы </vt:lpstr>
      <vt:lpstr>Спасибо за внимание!</vt:lpstr>
      <vt:lpstr>Спасибо за обучение!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Жук Руслан Игоревич</dc:creator>
  <cp:lastModifiedBy>Жук Руслан Игоревич</cp:lastModifiedBy>
  <cp:revision>8</cp:revision>
  <dcterms:modified xsi:type="dcterms:W3CDTF">2025-04-02T20:16:43Z</dcterms:modified>
</cp:coreProperties>
</file>